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73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1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7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6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848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28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2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9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8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51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1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43E8DFF-9DF9-44CB-B549-58C1FAB3D00E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4FA45F-C6EC-4443-B526-10CE016166B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13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5642" y="299492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r-HR" b="1" dirty="0"/>
              <a:t>Sustav za raspoznavanje pasa i mačaka pomoću konvolucijske neuronske mreže (CNN)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550" y="4911477"/>
            <a:ext cx="9144000" cy="1655762"/>
          </a:xfrm>
        </p:spPr>
        <p:txBody>
          <a:bodyPr/>
          <a:lstStyle/>
          <a:p>
            <a:r>
              <a:rPr lang="hr-HR" dirty="0" smtClean="0"/>
              <a:t>Matej Džijan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https://miro.medium.com/max/1000/1*OMJBem1-sdfYCvum2FybSA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2105175"/>
            <a:ext cx="95250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https://miro.medium.com/max/1000/1*J0Ax1EKVpa5hAtrj3H61Bw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0447" y="4186537"/>
            <a:ext cx="9771106" cy="1832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20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Potpuno spojeni sloj</a:t>
            </a:r>
            <a:endParaRPr lang="en-US" dirty="0"/>
          </a:p>
        </p:txBody>
      </p:sp>
      <p:pic>
        <p:nvPicPr>
          <p:cNvPr id="4" name="Content Placeholder 3" descr="Related image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469" y="2014189"/>
            <a:ext cx="3063388" cy="3686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7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VGG16</a:t>
            </a:r>
            <a:endParaRPr lang="en-US" dirty="0"/>
          </a:p>
        </p:txBody>
      </p:sp>
      <p:pic>
        <p:nvPicPr>
          <p:cNvPr id="4" name="Content Placeholder 3" descr="Image result for vgg16 architecture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1924" y="1814255"/>
            <a:ext cx="7348152" cy="4166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39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622" y="1875052"/>
            <a:ext cx="4835855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39" y="2111590"/>
            <a:ext cx="4905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614363"/>
            <a:ext cx="50101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2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Konvolucija</a:t>
            </a:r>
          </a:p>
          <a:p>
            <a:r>
              <a:rPr lang="hr-HR" dirty="0" smtClean="0"/>
              <a:t>ReLU</a:t>
            </a:r>
          </a:p>
          <a:p>
            <a:r>
              <a:rPr lang="hr-HR" dirty="0" smtClean="0"/>
              <a:t>Pooling</a:t>
            </a:r>
          </a:p>
          <a:p>
            <a:r>
              <a:rPr lang="hr-HR" dirty="0" smtClean="0"/>
              <a:t>Potpuno spojeni sloj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0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Konvolucija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88" y="2028825"/>
            <a:ext cx="5010150" cy="3657600"/>
          </a:xfrm>
        </p:spPr>
      </p:pic>
    </p:spTree>
    <p:extLst>
      <p:ext uri="{BB962C8B-B14F-4D97-AF65-F5344CB8AC3E}">
        <p14:creationId xmlns:p14="http://schemas.microsoft.com/office/powerpoint/2010/main" val="221868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ttps://miro.medium.com/max/700/1*7J3lT36zo3IeBvIDOFMVqw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199" y="521644"/>
            <a:ext cx="10515601" cy="5527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22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3715" b="1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5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" t="120" r="134" b="5917"/>
          <a:stretch/>
        </p:blipFill>
        <p:spPr>
          <a:xfrm>
            <a:off x="0" y="0"/>
            <a:ext cx="12224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1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ReLU</a:t>
            </a:r>
            <a:endParaRPr lang="en-US" dirty="0"/>
          </a:p>
        </p:txBody>
      </p:sp>
      <p:pic>
        <p:nvPicPr>
          <p:cNvPr id="4" name="Content Placeholder 3" descr="Image result for relu function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71568" y="1863683"/>
            <a:ext cx="5552302" cy="4001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7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 descr="https://miro.medium.com/max/700/1*7J3lT36zo3IeBvIDOFMVqw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35"/>
          <a:stretch/>
        </p:blipFill>
        <p:spPr>
          <a:xfrm>
            <a:off x="1670736" y="2084997"/>
            <a:ext cx="8850527" cy="151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https://miro.medium.com/max/1000/1*OMJBem1-sdfYCvum2FybS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0736" y="3972103"/>
            <a:ext cx="8850527" cy="1564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Pooling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915" y="1846263"/>
            <a:ext cx="469449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</TotalTime>
  <Words>29</Words>
  <Application>Microsoft Office PowerPoint</Application>
  <PresentationFormat>Widescreen</PresentationFormat>
  <Paragraphs>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Retrospect</vt:lpstr>
      <vt:lpstr>Sustav za raspoznavanje pasa i mačaka pomoću konvolucijske neuronske mreže (CNN) </vt:lpstr>
      <vt:lpstr>CNN</vt:lpstr>
      <vt:lpstr>Konvolucija</vt:lpstr>
      <vt:lpstr>PowerPoint Presentation</vt:lpstr>
      <vt:lpstr>PowerPoint Presentation</vt:lpstr>
      <vt:lpstr>PowerPoint Presentation</vt:lpstr>
      <vt:lpstr>ReLU</vt:lpstr>
      <vt:lpstr>PowerPoint Presentation</vt:lpstr>
      <vt:lpstr>Pooling</vt:lpstr>
      <vt:lpstr>PowerPoint Presentation</vt:lpstr>
      <vt:lpstr>Potpuno spojeni sloj</vt:lpstr>
      <vt:lpstr>VGG16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Sustav za raspoznavanje pasa i mačaka pomoću konvolucijske neuronske mreže (CNN)</dc:title>
  <dc:creator>Matej</dc:creator>
  <cp:lastModifiedBy>Matej</cp:lastModifiedBy>
  <cp:revision>6</cp:revision>
  <dcterms:created xsi:type="dcterms:W3CDTF">2019-07-15T19:10:50Z</dcterms:created>
  <dcterms:modified xsi:type="dcterms:W3CDTF">2019-07-15T19:55:03Z</dcterms:modified>
</cp:coreProperties>
</file>